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  <p:sldId id="291" r:id="rId3"/>
    <p:sldId id="287" r:id="rId4"/>
    <p:sldId id="288" r:id="rId5"/>
    <p:sldId id="289" r:id="rId6"/>
    <p:sldId id="290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E1E"/>
    <a:srgbClr val="CEDBE6"/>
    <a:srgbClr val="B4C5C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10" d="100"/>
          <a:sy n="110" d="100"/>
        </p:scale>
        <p:origin x="4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E68DC-F20F-3C48-83B2-23B268FE5A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82082" y="2407331"/>
            <a:ext cx="1278732" cy="127793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tx2"/>
                </a:solidFill>
                <a:latin typeface="Montserrat" pitchFamily="2" charset="77"/>
              </a:defRPr>
            </a:lvl1pPr>
          </a:lstStyle>
          <a:p>
            <a:endParaRPr lang="x-none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CE6A667-A3BE-9D48-9A47-50AB2499A59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34513" y="2407331"/>
            <a:ext cx="1278732" cy="127793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tx2"/>
                </a:solidFill>
                <a:latin typeface="Montserrat" pitchFamily="2" charset="77"/>
              </a:defRPr>
            </a:lvl1pPr>
          </a:lstStyle>
          <a:p>
            <a:endParaRPr lang="x-none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34C848A-72C7-434A-B14C-74FBB19D2B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86944" y="2407331"/>
            <a:ext cx="1278732" cy="127793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tx2"/>
                </a:solidFill>
                <a:latin typeface="Montserrat" pitchFamily="2" charset="77"/>
              </a:defRPr>
            </a:lvl1pPr>
          </a:lstStyle>
          <a:p>
            <a:endParaRPr lang="x-none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0CDDF4C-BE52-1A48-BE7B-2B3E33B515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39375" y="2407331"/>
            <a:ext cx="1278732" cy="127793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tx2"/>
                </a:solidFill>
                <a:latin typeface="Montserrat" pitchFamily="2" charset="77"/>
              </a:defRPr>
            </a:lvl1pPr>
          </a:lstStyle>
          <a:p>
            <a:endParaRPr lang="x-none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2DF9F29-3206-624D-A8C4-E72DFD124D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91805" y="2407331"/>
            <a:ext cx="1278732" cy="127793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tx2"/>
                </a:solidFill>
                <a:latin typeface="Montserrat" pitchFamily="2" charset="77"/>
              </a:defRPr>
            </a:lvl1pPr>
          </a:lstStyle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915907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986392" y="6354248"/>
            <a:ext cx="367408" cy="36933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lang="en-US" kern="0" smtClean="0">
                <a:latin typeface="Calibri"/>
                <a:cs typeface="Calibri"/>
                <a:sym typeface="Calibri"/>
              </a:rPr>
              <a:pPr hangingPunct="0"/>
              <a:t>‹#›</a:t>
            </a:fld>
            <a:endParaRPr lang="en-US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913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4953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7772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041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270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498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955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953351" y="2856962"/>
            <a:ext cx="8149775" cy="2183012"/>
            <a:chOff x="1953351" y="2856962"/>
            <a:chExt cx="8149775" cy="2183012"/>
          </a:xfrm>
        </p:grpSpPr>
        <p:sp>
          <p:nvSpPr>
            <p:cNvPr id="47" name="This is your presentation title"/>
            <p:cNvSpPr txBox="1"/>
            <p:nvPr/>
          </p:nvSpPr>
          <p:spPr>
            <a:xfrm>
              <a:off x="1985987" y="3889319"/>
              <a:ext cx="8117139" cy="523220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tIns="45720" bIns="45720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hangingPunct="0"/>
              <a:r>
                <a:rPr lang="en-US" sz="2800" kern="0" dirty="0">
                  <a:solidFill>
                    <a:srgbClr val="FF1E1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Author</a:t>
              </a:r>
              <a:endParaRPr sz="2800" kern="0" dirty="0">
                <a:solidFill>
                  <a:srgbClr val="FF1E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14" name="This is your presentation title"/>
            <p:cNvSpPr txBox="1"/>
            <p:nvPr/>
          </p:nvSpPr>
          <p:spPr>
            <a:xfrm>
              <a:off x="1985987" y="2856962"/>
              <a:ext cx="8117139" cy="1015663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tIns="45720" bIns="45720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hangingPunct="0"/>
              <a:r>
                <a:rPr lang="en-US" sz="6000" kern="0" dirty="0">
                  <a:solidFill>
                    <a:schemeClr val="tx1"/>
                  </a:solidFill>
                  <a:latin typeface="Segoe UI Semibold" panose="020B0702040204020203" pitchFamily="34" charset="0"/>
                </a:rPr>
                <a:t>Title of presentation</a:t>
              </a:r>
              <a:endParaRPr sz="6000" kern="0" dirty="0">
                <a:solidFill>
                  <a:schemeClr val="tx1"/>
                </a:solidFill>
                <a:latin typeface="Segoe UI Semibold" panose="020B0702040204020203" pitchFamily="34" charset="0"/>
              </a:endParaRPr>
            </a:p>
          </p:txBody>
        </p:sp>
        <p:sp>
          <p:nvSpPr>
            <p:cNvPr id="59" name="This is your presentation title"/>
            <p:cNvSpPr txBox="1"/>
            <p:nvPr/>
          </p:nvSpPr>
          <p:spPr>
            <a:xfrm>
              <a:off x="1953351" y="4516754"/>
              <a:ext cx="8117139" cy="523220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tIns="45720" bIns="45720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hangingPunct="0"/>
              <a:r>
                <a:rPr lang="en-US" sz="2800" kern="0" dirty="0">
                  <a:solidFill>
                    <a:srgbClr val="FF1E1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Affiliation</a:t>
              </a:r>
              <a:endParaRPr sz="2800" kern="0" dirty="0">
                <a:solidFill>
                  <a:srgbClr val="FF1E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1B3568-C170-472C-983F-FF3C9995BC85}"/>
              </a:ext>
            </a:extLst>
          </p:cNvPr>
          <p:cNvGrpSpPr/>
          <p:nvPr/>
        </p:nvGrpSpPr>
        <p:grpSpPr>
          <a:xfrm>
            <a:off x="6985125" y="74134"/>
            <a:ext cx="5206875" cy="611705"/>
            <a:chOff x="6987949" y="337395"/>
            <a:chExt cx="5206875" cy="61170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638F15-F8C5-4EF3-8C06-5BBC64347B50}"/>
                </a:ext>
              </a:extLst>
            </p:cNvPr>
            <p:cNvSpPr/>
            <p:nvPr/>
          </p:nvSpPr>
          <p:spPr>
            <a:xfrm>
              <a:off x="9820826" y="579768"/>
              <a:ext cx="204414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pc="300" dirty="0">
                  <a:solidFill>
                    <a:srgbClr val="FF1E1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October 2  2 </a:t>
              </a:r>
              <a:endParaRPr lang="en-US" spc="300" dirty="0">
                <a:solidFill>
                  <a:srgbClr val="FF1E1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2654137-941A-4707-8585-2D3524E31215}"/>
                </a:ext>
              </a:extLst>
            </p:cNvPr>
            <p:cNvSpPr/>
            <p:nvPr/>
          </p:nvSpPr>
          <p:spPr>
            <a:xfrm>
              <a:off x="11252751" y="672932"/>
              <a:ext cx="180000" cy="180000"/>
            </a:xfrm>
            <a:prstGeom prst="ellipse">
              <a:avLst/>
            </a:prstGeom>
            <a:solidFill>
              <a:srgbClr val="FF1E1E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392A41A-B2B2-4A39-AFA5-8DE3F67B2A85}"/>
                </a:ext>
              </a:extLst>
            </p:cNvPr>
            <p:cNvSpPr/>
            <p:nvPr/>
          </p:nvSpPr>
          <p:spPr>
            <a:xfrm>
              <a:off x="11609033" y="672932"/>
              <a:ext cx="180000" cy="180000"/>
            </a:xfrm>
            <a:prstGeom prst="ellipse">
              <a:avLst/>
            </a:prstGeom>
            <a:solidFill>
              <a:srgbClr val="FF1E1E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E11DB8-A719-468C-9AF0-FD8A65E4B4D2}"/>
                </a:ext>
              </a:extLst>
            </p:cNvPr>
            <p:cNvSpPr/>
            <p:nvPr/>
          </p:nvSpPr>
          <p:spPr>
            <a:xfrm>
              <a:off x="6987949" y="337395"/>
              <a:ext cx="5206875" cy="261610"/>
            </a:xfrm>
            <a:prstGeom prst="rect">
              <a:avLst/>
            </a:prstGeom>
            <a:solidFill>
              <a:srgbClr val="FF1E1E"/>
            </a:solidFill>
          </p:spPr>
          <p:txBody>
            <a:bodyPr wrap="none">
              <a:spAutoFit/>
            </a:bodyPr>
            <a:lstStyle/>
            <a:p>
              <a:r>
                <a:rPr lang="en-US" sz="1100" spc="3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OPTOELECTRONICS INTO A POWERFUL ECONOMY</a:t>
              </a:r>
              <a:endParaRPr lang="en-US" sz="1100" spc="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CADC37D-772F-4352-A21B-8AD40EDD2115}"/>
                </a:ext>
              </a:extLst>
            </p:cNvPr>
            <p:cNvSpPr/>
            <p:nvPr/>
          </p:nvSpPr>
          <p:spPr>
            <a:xfrm>
              <a:off x="7081851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A64BDD9-B368-4856-B0B4-2F085A237C28}"/>
                </a:ext>
              </a:extLst>
            </p:cNvPr>
            <p:cNvSpPr/>
            <p:nvPr/>
          </p:nvSpPr>
          <p:spPr>
            <a:xfrm>
              <a:off x="7484622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094AF60-578D-4C23-A8EB-9DF8E611B724}"/>
                </a:ext>
              </a:extLst>
            </p:cNvPr>
            <p:cNvSpPr/>
            <p:nvPr/>
          </p:nvSpPr>
          <p:spPr>
            <a:xfrm>
              <a:off x="8407731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8E7DDE8-A814-42C1-BF23-918588FA4138}"/>
                </a:ext>
              </a:extLst>
            </p:cNvPr>
            <p:cNvSpPr/>
            <p:nvPr/>
          </p:nvSpPr>
          <p:spPr>
            <a:xfrm>
              <a:off x="9462848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65C3597-8244-402A-B45C-B1D3AD72A1A7}"/>
                </a:ext>
              </a:extLst>
            </p:cNvPr>
            <p:cNvSpPr/>
            <p:nvPr/>
          </p:nvSpPr>
          <p:spPr>
            <a:xfrm>
              <a:off x="10016490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80F87D8-6858-4714-8801-60AC833F920E}"/>
                </a:ext>
              </a:extLst>
            </p:cNvPr>
            <p:cNvSpPr/>
            <p:nvPr/>
          </p:nvSpPr>
          <p:spPr>
            <a:xfrm>
              <a:off x="11333460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234341A-F492-46D6-B6CA-89ABA585AE9A}"/>
                </a:ext>
              </a:extLst>
            </p:cNvPr>
            <p:cNvSpPr/>
            <p:nvPr/>
          </p:nvSpPr>
          <p:spPr>
            <a:xfrm>
              <a:off x="11617742" y="421283"/>
              <a:ext cx="108000" cy="1080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1E1E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82545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2267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9326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4880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8611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1808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CED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311</TotalTime>
  <Words>13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Segoe UI Semibold</vt:lpstr>
      <vt:lpstr>Segoe UI Semilight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Alexandru Chelmus</dc:creator>
  <cp:lastModifiedBy>Luminita Ghervase</cp:lastModifiedBy>
  <cp:revision>33</cp:revision>
  <cp:lastPrinted>2020-09-21T12:36:35Z</cp:lastPrinted>
  <dcterms:created xsi:type="dcterms:W3CDTF">2020-09-21T09:14:25Z</dcterms:created>
  <dcterms:modified xsi:type="dcterms:W3CDTF">2020-10-16T10:24:28Z</dcterms:modified>
</cp:coreProperties>
</file>